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6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7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9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55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3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32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3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3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2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1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1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98272A-22A6-4AD9-9587-8919340D377F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E94C50A-F531-4FE5-AB77-FF0FCBC4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1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3" y="0"/>
            <a:ext cx="12192000" cy="1937603"/>
          </a:xfrm>
        </p:spPr>
        <p:txBody>
          <a:bodyPr>
            <a:normAutofit/>
          </a:bodyPr>
          <a:lstStyle/>
          <a:p>
            <a:r>
              <a:rPr lang="en-US" sz="5400" u="sng" dirty="0" smtClean="0"/>
              <a:t>LA CLOCHETTE</a:t>
            </a:r>
            <a:br>
              <a:rPr lang="en-US" sz="5400" u="sng" dirty="0" smtClean="0"/>
            </a:br>
            <a:r>
              <a:rPr lang="en-US" sz="2000" i="1" dirty="0" smtClean="0"/>
              <a:t>18 </a:t>
            </a:r>
            <a:r>
              <a:rPr lang="en-US" sz="2000" i="1" dirty="0" smtClean="0"/>
              <a:t>JOURS AVANT LA FIN DE </a:t>
            </a:r>
            <a:r>
              <a:rPr lang="en-US" sz="2000" i="1" dirty="0" err="1" smtClean="0"/>
              <a:t>L’ANNéE</a:t>
            </a:r>
            <a:r>
              <a:rPr lang="en-US" sz="2000" i="1" dirty="0" smtClean="0"/>
              <a:t> SCOLAIRE!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>Use the </a:t>
            </a:r>
            <a:r>
              <a:rPr lang="en-US" sz="3000" smtClean="0"/>
              <a:t>handout to </a:t>
            </a:r>
            <a:r>
              <a:rPr lang="en-US" sz="3000" dirty="0" smtClean="0"/>
              <a:t>discuss each sentence with a partner, then </a:t>
            </a:r>
            <a:r>
              <a:rPr lang="en-US" sz="3000" u="sng" dirty="0" smtClean="0"/>
              <a:t>copy and translate the underlined phrases only</a:t>
            </a:r>
            <a:r>
              <a:rPr lang="en-US" sz="3000" dirty="0" smtClean="0"/>
              <a:t>.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38545" y="2228548"/>
            <a:ext cx="8811491" cy="4767997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Qu’est-ce que tu ferais</a:t>
            </a:r>
            <a:r>
              <a:rPr lang="fr-FR" sz="2600" dirty="0" smtClean="0"/>
              <a:t> si tu étais milliardaire?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dirty="0" smtClean="0"/>
              <a:t>Moi, </a:t>
            </a:r>
            <a:r>
              <a:rPr lang="fr-FR" sz="2600" u="sng" dirty="0" smtClean="0"/>
              <a:t>j’irais</a:t>
            </a:r>
            <a:r>
              <a:rPr lang="fr-FR" sz="2600" dirty="0" smtClean="0"/>
              <a:t> à Tahiti et </a:t>
            </a:r>
            <a:r>
              <a:rPr lang="fr-FR" sz="2600" u="sng" dirty="0" smtClean="0"/>
              <a:t>je ferais du surf</a:t>
            </a:r>
            <a:r>
              <a:rPr lang="fr-FR" sz="2600" dirty="0" smtClean="0"/>
              <a:t>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J’aurais</a:t>
            </a:r>
            <a:r>
              <a:rPr lang="fr-FR" sz="2600" dirty="0" smtClean="0"/>
              <a:t> une très grande maison et beaucoup de chiens.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J’irais</a:t>
            </a:r>
            <a:r>
              <a:rPr lang="fr-FR" sz="2600" dirty="0" smtClean="0"/>
              <a:t> en France chaque week-end.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Je voudrais</a:t>
            </a:r>
            <a:r>
              <a:rPr lang="fr-FR" sz="2600" dirty="0" smtClean="0"/>
              <a:t> aussi aider les autres.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je ferais </a:t>
            </a:r>
            <a:r>
              <a:rPr lang="fr-FR" sz="2600" dirty="0" smtClean="0"/>
              <a:t>un programme de voyage pour les gens qui n’avait pas D’argent.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fr-FR" sz="2600" u="sng" dirty="0" smtClean="0"/>
              <a:t>Je serais </a:t>
            </a:r>
            <a:r>
              <a:rPr lang="fr-FR" sz="2600" dirty="0" smtClean="0"/>
              <a:t>très contente si j’étais milliardaire!</a:t>
            </a:r>
          </a:p>
          <a:p>
            <a:pPr marL="514350" indent="-514350">
              <a:buFont typeface="+mj-lt"/>
              <a:buAutoNum type="arabicPeriod"/>
            </a:pPr>
            <a:endParaRPr lang="fr-FR" sz="2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651" y="3442855"/>
            <a:ext cx="3616036" cy="341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0515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26</TotalTime>
  <Words>67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Droplet</vt:lpstr>
      <vt:lpstr>LA CLOCHETTE 18 JOURS AVANT LA FIN DE L’ANNéE SCOLAIRE! Use the handout to discuss each sentence with a partner, then copy and translate the underlined phrases only.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23 JOURS AVANT LA FIN DE L’ANNéE SCOLAIRE! Choose 4 to copy and Illustrate; if it’s the same as something you put in your picture dictionary, don’t use it!</dc:title>
  <dc:creator>Danielle Berndt</dc:creator>
  <cp:lastModifiedBy>Danielle Berndt</cp:lastModifiedBy>
  <cp:revision>6</cp:revision>
  <dcterms:created xsi:type="dcterms:W3CDTF">2017-05-25T11:04:59Z</dcterms:created>
  <dcterms:modified xsi:type="dcterms:W3CDTF">2017-05-30T11:22:22Z</dcterms:modified>
</cp:coreProperties>
</file>